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64" r:id="rId4"/>
    <p:sldId id="272" r:id="rId5"/>
    <p:sldId id="271" r:id="rId6"/>
    <p:sldId id="267" r:id="rId7"/>
    <p:sldId id="268" r:id="rId8"/>
    <p:sldId id="269" r:id="rId9"/>
    <p:sldId id="273" r:id="rId10"/>
    <p:sldId id="265" r:id="rId11"/>
    <p:sldId id="27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enu Kaur" initials="cK" lastIdx="2" clrIdx="0">
    <p:extLst>
      <p:ext uri="{19B8F6BF-5375-455C-9EA6-DF929625EA0E}">
        <p15:presenceInfo xmlns:p15="http://schemas.microsoft.com/office/powerpoint/2012/main" userId="290775f7e247e52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notesMaster" Target="notesMasters/notesMaster1.xml" /><Relationship Id="rId18" Type="http://schemas.openxmlformats.org/officeDocument/2006/relationships/tableStyles" Target="tableStyle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presProps" Target="pres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commentAuthors" Target="commentAuthor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6C0866-73C1-4D44-95B8-62F51CED0143}" type="datetimeFigureOut">
              <a:rPr lang="en-IN" smtClean="0"/>
              <a:t>26-11-2025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27FD54-8B1B-4288-A6AE-A9D6CFAB5EFB}" type="slidenum">
              <a:rPr lang="en-IN" smtClean="0"/>
              <a:t>‹#›</a:t>
            </a:fld>
            <a:endParaRPr lang="en-IN"/>
          </a:p>
        </p:txBody>
      </p:sp>
    </p:spTree>
    <p:extLst>
      <p:ext uri="{BB962C8B-B14F-4D97-AF65-F5344CB8AC3E}">
        <p14:creationId xmlns:p14="http://schemas.microsoft.com/office/powerpoint/2010/main" val="1572795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9F829-2ABA-493F-027B-A921F14289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7563A1-6B3A-AD41-E4EC-F127D6B85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A96C4F-90C7-9E2C-11A6-367F6FCA38EE}"/>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646FBD39-9AA0-DD68-7FF1-CB0864670DE7}"/>
              </a:ext>
            </a:extLst>
          </p:cNvPr>
          <p:cNvSpPr>
            <a:spLocks noGrp="1"/>
          </p:cNvSpPr>
          <p:nvPr>
            <p:ph type="sldNum" sz="quarter" idx="5"/>
          </p:nvPr>
        </p:nvSpPr>
        <p:spPr/>
        <p:txBody>
          <a:bodyPr/>
          <a:lstStyle/>
          <a:p>
            <a:fld id="{B327FD54-8B1B-4288-A6AE-A9D6CFAB5EFB}" type="slidenum">
              <a:rPr lang="en-IN" smtClean="0"/>
              <a:t>4</a:t>
            </a:fld>
            <a:endParaRPr lang="en-IN"/>
          </a:p>
        </p:txBody>
      </p:sp>
    </p:spTree>
    <p:extLst>
      <p:ext uri="{BB962C8B-B14F-4D97-AF65-F5344CB8AC3E}">
        <p14:creationId xmlns:p14="http://schemas.microsoft.com/office/powerpoint/2010/main" val="3324675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327FD54-8B1B-4288-A6AE-A9D6CFAB5EFB}" type="slidenum">
              <a:rPr lang="en-IN" smtClean="0"/>
              <a:t>5</a:t>
            </a:fld>
            <a:endParaRPr lang="en-IN"/>
          </a:p>
        </p:txBody>
      </p:sp>
    </p:spTree>
    <p:extLst>
      <p:ext uri="{BB962C8B-B14F-4D97-AF65-F5344CB8AC3E}">
        <p14:creationId xmlns:p14="http://schemas.microsoft.com/office/powerpoint/2010/main" val="3530822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BF8C4-C5B8-BEE5-496E-0274C9DD7B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A8239CE-B44A-8C37-E8B5-9A66826C3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1B4D874-61E8-A708-9464-022A624761AA}"/>
              </a:ext>
            </a:extLst>
          </p:cNvPr>
          <p:cNvSpPr>
            <a:spLocks noGrp="1"/>
          </p:cNvSpPr>
          <p:nvPr>
            <p:ph type="dt" sz="half" idx="10"/>
          </p:nvPr>
        </p:nvSpPr>
        <p:spPr/>
        <p:txBody>
          <a:bodyPr/>
          <a:lstStyle/>
          <a:p>
            <a:fld id="{FC6BDB14-261D-4272-A611-69E4F1975A25}" type="datetimeFigureOut">
              <a:rPr lang="en-IN" smtClean="0"/>
              <a:t>26-11-2025</a:t>
            </a:fld>
            <a:endParaRPr lang="en-IN"/>
          </a:p>
        </p:txBody>
      </p:sp>
      <p:sp>
        <p:nvSpPr>
          <p:cNvPr id="5" name="Footer Placeholder 4">
            <a:extLst>
              <a:ext uri="{FF2B5EF4-FFF2-40B4-BE49-F238E27FC236}">
                <a16:creationId xmlns:a16="http://schemas.microsoft.com/office/drawing/2014/main" id="{E6FF0E9F-CCBB-47B1-2FB7-1BD97BC46F0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7F2A8E-C056-2FB7-2BD6-E56C4ABA3496}"/>
              </a:ext>
            </a:extLst>
          </p:cNvPr>
          <p:cNvSpPr>
            <a:spLocks noGrp="1"/>
          </p:cNvSpPr>
          <p:nvPr>
            <p:ph type="sldNum" sz="quarter" idx="12"/>
          </p:nvPr>
        </p:nvSpPr>
        <p:spPr/>
        <p:txBody>
          <a:bodyPr/>
          <a:lstStyle/>
          <a:p>
            <a:fld id="{60B39FBE-95BE-423A-B9F7-D0EC13B754D1}" type="slidenum">
              <a:rPr lang="en-IN" smtClean="0"/>
              <a:t>‹#›</a:t>
            </a:fld>
            <a:endParaRPr lang="en-IN"/>
          </a:p>
        </p:txBody>
      </p:sp>
    </p:spTree>
    <p:extLst>
      <p:ext uri="{BB962C8B-B14F-4D97-AF65-F5344CB8AC3E}">
        <p14:creationId xmlns:p14="http://schemas.microsoft.com/office/powerpoint/2010/main" val="838847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F327E-4487-8ADB-1337-648850D42B2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C552368-7E7C-3625-1CDA-95D783F4C7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6A979A5-187B-1388-605E-68CB991A6E32}"/>
              </a:ext>
            </a:extLst>
          </p:cNvPr>
          <p:cNvSpPr>
            <a:spLocks noGrp="1"/>
          </p:cNvSpPr>
          <p:nvPr>
            <p:ph type="dt" sz="half" idx="10"/>
          </p:nvPr>
        </p:nvSpPr>
        <p:spPr/>
        <p:txBody>
          <a:bodyPr/>
          <a:lstStyle/>
          <a:p>
            <a:fld id="{FC6BDB14-261D-4272-A611-69E4F1975A25}" type="datetimeFigureOut">
              <a:rPr lang="en-IN" smtClean="0"/>
              <a:t>26-11-2025</a:t>
            </a:fld>
            <a:endParaRPr lang="en-IN"/>
          </a:p>
        </p:txBody>
      </p:sp>
      <p:sp>
        <p:nvSpPr>
          <p:cNvPr id="5" name="Footer Placeholder 4">
            <a:extLst>
              <a:ext uri="{FF2B5EF4-FFF2-40B4-BE49-F238E27FC236}">
                <a16:creationId xmlns:a16="http://schemas.microsoft.com/office/drawing/2014/main" id="{DE37BDBE-9F06-574E-29D9-45B9801398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F51F991-FC53-4204-3CA6-F5D7A2EE8632}"/>
              </a:ext>
            </a:extLst>
          </p:cNvPr>
          <p:cNvSpPr>
            <a:spLocks noGrp="1"/>
          </p:cNvSpPr>
          <p:nvPr>
            <p:ph type="sldNum" sz="quarter" idx="12"/>
          </p:nvPr>
        </p:nvSpPr>
        <p:spPr/>
        <p:txBody>
          <a:bodyPr/>
          <a:lstStyle/>
          <a:p>
            <a:fld id="{60B39FBE-95BE-423A-B9F7-D0EC13B754D1}" type="slidenum">
              <a:rPr lang="en-IN" smtClean="0"/>
              <a:t>‹#›</a:t>
            </a:fld>
            <a:endParaRPr lang="en-IN"/>
          </a:p>
        </p:txBody>
      </p:sp>
    </p:spTree>
    <p:extLst>
      <p:ext uri="{BB962C8B-B14F-4D97-AF65-F5344CB8AC3E}">
        <p14:creationId xmlns:p14="http://schemas.microsoft.com/office/powerpoint/2010/main" val="2388274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4E4136-9AC2-ED7D-C527-9E536208C14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F03B468-3DBF-0E01-FE04-1BF79BFBC0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020A9BF-D875-1EFE-03D9-300A48439791}"/>
              </a:ext>
            </a:extLst>
          </p:cNvPr>
          <p:cNvSpPr>
            <a:spLocks noGrp="1"/>
          </p:cNvSpPr>
          <p:nvPr>
            <p:ph type="dt" sz="half" idx="10"/>
          </p:nvPr>
        </p:nvSpPr>
        <p:spPr/>
        <p:txBody>
          <a:bodyPr/>
          <a:lstStyle/>
          <a:p>
            <a:fld id="{FC6BDB14-261D-4272-A611-69E4F1975A25}" type="datetimeFigureOut">
              <a:rPr lang="en-IN" smtClean="0"/>
              <a:t>26-11-2025</a:t>
            </a:fld>
            <a:endParaRPr lang="en-IN"/>
          </a:p>
        </p:txBody>
      </p:sp>
      <p:sp>
        <p:nvSpPr>
          <p:cNvPr id="5" name="Footer Placeholder 4">
            <a:extLst>
              <a:ext uri="{FF2B5EF4-FFF2-40B4-BE49-F238E27FC236}">
                <a16:creationId xmlns:a16="http://schemas.microsoft.com/office/drawing/2014/main" id="{3673A428-0CD4-3962-008B-60CE74EDEB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0CE6B63-FDF0-6459-297B-F88226F4D3F9}"/>
              </a:ext>
            </a:extLst>
          </p:cNvPr>
          <p:cNvSpPr>
            <a:spLocks noGrp="1"/>
          </p:cNvSpPr>
          <p:nvPr>
            <p:ph type="sldNum" sz="quarter" idx="12"/>
          </p:nvPr>
        </p:nvSpPr>
        <p:spPr/>
        <p:txBody>
          <a:bodyPr/>
          <a:lstStyle/>
          <a:p>
            <a:fld id="{60B39FBE-95BE-423A-B9F7-D0EC13B754D1}" type="slidenum">
              <a:rPr lang="en-IN" smtClean="0"/>
              <a:t>‹#›</a:t>
            </a:fld>
            <a:endParaRPr lang="en-IN"/>
          </a:p>
        </p:txBody>
      </p:sp>
    </p:spTree>
    <p:extLst>
      <p:ext uri="{BB962C8B-B14F-4D97-AF65-F5344CB8AC3E}">
        <p14:creationId xmlns:p14="http://schemas.microsoft.com/office/powerpoint/2010/main" val="1343679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21FE0-35C4-7FEB-383E-F301462BAF9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68B9FB3-D4A6-71DD-C9CA-BC9B71E18F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A998C89-EA05-28D1-FCC7-B7ABDE1BC9E1}"/>
              </a:ext>
            </a:extLst>
          </p:cNvPr>
          <p:cNvSpPr>
            <a:spLocks noGrp="1"/>
          </p:cNvSpPr>
          <p:nvPr>
            <p:ph type="dt" sz="half" idx="10"/>
          </p:nvPr>
        </p:nvSpPr>
        <p:spPr/>
        <p:txBody>
          <a:bodyPr/>
          <a:lstStyle/>
          <a:p>
            <a:fld id="{FC6BDB14-261D-4272-A611-69E4F1975A25}" type="datetimeFigureOut">
              <a:rPr lang="en-IN" smtClean="0"/>
              <a:t>26-11-2025</a:t>
            </a:fld>
            <a:endParaRPr lang="en-IN"/>
          </a:p>
        </p:txBody>
      </p:sp>
      <p:sp>
        <p:nvSpPr>
          <p:cNvPr id="5" name="Footer Placeholder 4">
            <a:extLst>
              <a:ext uri="{FF2B5EF4-FFF2-40B4-BE49-F238E27FC236}">
                <a16:creationId xmlns:a16="http://schemas.microsoft.com/office/drawing/2014/main" id="{76661B67-0FF5-32DD-623B-B9ED1C4D20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B6639DF-7107-D167-74D3-10F293271E16}"/>
              </a:ext>
            </a:extLst>
          </p:cNvPr>
          <p:cNvSpPr>
            <a:spLocks noGrp="1"/>
          </p:cNvSpPr>
          <p:nvPr>
            <p:ph type="sldNum" sz="quarter" idx="12"/>
          </p:nvPr>
        </p:nvSpPr>
        <p:spPr/>
        <p:txBody>
          <a:bodyPr/>
          <a:lstStyle/>
          <a:p>
            <a:fld id="{60B39FBE-95BE-423A-B9F7-D0EC13B754D1}" type="slidenum">
              <a:rPr lang="en-IN" smtClean="0"/>
              <a:t>‹#›</a:t>
            </a:fld>
            <a:endParaRPr lang="en-IN"/>
          </a:p>
        </p:txBody>
      </p:sp>
    </p:spTree>
    <p:extLst>
      <p:ext uri="{BB962C8B-B14F-4D97-AF65-F5344CB8AC3E}">
        <p14:creationId xmlns:p14="http://schemas.microsoft.com/office/powerpoint/2010/main" val="1332310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80423-BF0B-6D33-E6AC-A6616A7183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5269169-1958-B069-792E-8DD4590B9C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CD0982-5380-030C-F405-56573DFD17B4}"/>
              </a:ext>
            </a:extLst>
          </p:cNvPr>
          <p:cNvSpPr>
            <a:spLocks noGrp="1"/>
          </p:cNvSpPr>
          <p:nvPr>
            <p:ph type="dt" sz="half" idx="10"/>
          </p:nvPr>
        </p:nvSpPr>
        <p:spPr/>
        <p:txBody>
          <a:bodyPr/>
          <a:lstStyle/>
          <a:p>
            <a:fld id="{FC6BDB14-261D-4272-A611-69E4F1975A25}" type="datetimeFigureOut">
              <a:rPr lang="en-IN" smtClean="0"/>
              <a:t>26-11-2025</a:t>
            </a:fld>
            <a:endParaRPr lang="en-IN"/>
          </a:p>
        </p:txBody>
      </p:sp>
      <p:sp>
        <p:nvSpPr>
          <p:cNvPr id="5" name="Footer Placeholder 4">
            <a:extLst>
              <a:ext uri="{FF2B5EF4-FFF2-40B4-BE49-F238E27FC236}">
                <a16:creationId xmlns:a16="http://schemas.microsoft.com/office/drawing/2014/main" id="{BD863B26-2F7C-BADF-4663-4B7FE96519C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EA6FF30-0630-E5EA-009E-CD9E7ED91C7D}"/>
              </a:ext>
            </a:extLst>
          </p:cNvPr>
          <p:cNvSpPr>
            <a:spLocks noGrp="1"/>
          </p:cNvSpPr>
          <p:nvPr>
            <p:ph type="sldNum" sz="quarter" idx="12"/>
          </p:nvPr>
        </p:nvSpPr>
        <p:spPr/>
        <p:txBody>
          <a:bodyPr/>
          <a:lstStyle/>
          <a:p>
            <a:fld id="{60B39FBE-95BE-423A-B9F7-D0EC13B754D1}" type="slidenum">
              <a:rPr lang="en-IN" smtClean="0"/>
              <a:t>‹#›</a:t>
            </a:fld>
            <a:endParaRPr lang="en-IN"/>
          </a:p>
        </p:txBody>
      </p:sp>
    </p:spTree>
    <p:extLst>
      <p:ext uri="{BB962C8B-B14F-4D97-AF65-F5344CB8AC3E}">
        <p14:creationId xmlns:p14="http://schemas.microsoft.com/office/powerpoint/2010/main" val="454909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AE8B8-7EF0-EAF4-6E8B-72C20C7C680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005C0C2-6CCF-0609-A12B-F7E572B2E9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0D973AC-B36D-85CC-A22E-13E050A3FCE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BE08D51-3F96-9823-9566-3A23ED1B8350}"/>
              </a:ext>
            </a:extLst>
          </p:cNvPr>
          <p:cNvSpPr>
            <a:spLocks noGrp="1"/>
          </p:cNvSpPr>
          <p:nvPr>
            <p:ph type="dt" sz="half" idx="10"/>
          </p:nvPr>
        </p:nvSpPr>
        <p:spPr/>
        <p:txBody>
          <a:bodyPr/>
          <a:lstStyle/>
          <a:p>
            <a:fld id="{FC6BDB14-261D-4272-A611-69E4F1975A25}" type="datetimeFigureOut">
              <a:rPr lang="en-IN" smtClean="0"/>
              <a:t>26-11-2025</a:t>
            </a:fld>
            <a:endParaRPr lang="en-IN"/>
          </a:p>
        </p:txBody>
      </p:sp>
      <p:sp>
        <p:nvSpPr>
          <p:cNvPr id="6" name="Footer Placeholder 5">
            <a:extLst>
              <a:ext uri="{FF2B5EF4-FFF2-40B4-BE49-F238E27FC236}">
                <a16:creationId xmlns:a16="http://schemas.microsoft.com/office/drawing/2014/main" id="{85387F57-55E9-EED7-8822-5CFACEA1CD6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10B1BDF-2113-B486-40A7-BCBF2BFCFDFF}"/>
              </a:ext>
            </a:extLst>
          </p:cNvPr>
          <p:cNvSpPr>
            <a:spLocks noGrp="1"/>
          </p:cNvSpPr>
          <p:nvPr>
            <p:ph type="sldNum" sz="quarter" idx="12"/>
          </p:nvPr>
        </p:nvSpPr>
        <p:spPr/>
        <p:txBody>
          <a:bodyPr/>
          <a:lstStyle/>
          <a:p>
            <a:fld id="{60B39FBE-95BE-423A-B9F7-D0EC13B754D1}" type="slidenum">
              <a:rPr lang="en-IN" smtClean="0"/>
              <a:t>‹#›</a:t>
            </a:fld>
            <a:endParaRPr lang="en-IN"/>
          </a:p>
        </p:txBody>
      </p:sp>
    </p:spTree>
    <p:extLst>
      <p:ext uri="{BB962C8B-B14F-4D97-AF65-F5344CB8AC3E}">
        <p14:creationId xmlns:p14="http://schemas.microsoft.com/office/powerpoint/2010/main" val="1637153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FA453-C036-057A-D576-2CC47E3B141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E5E02CD-DFAB-739F-3290-F17E5B9761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F5D50B-C643-D5DE-CA99-4269F77BBC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C860E7D-3928-7FBD-E31C-400D3AB76E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C1975F-1066-F2A5-2CB3-1C468C4F3FD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285A323-5BFA-638E-FB81-A87ADCD19124}"/>
              </a:ext>
            </a:extLst>
          </p:cNvPr>
          <p:cNvSpPr>
            <a:spLocks noGrp="1"/>
          </p:cNvSpPr>
          <p:nvPr>
            <p:ph type="dt" sz="half" idx="10"/>
          </p:nvPr>
        </p:nvSpPr>
        <p:spPr/>
        <p:txBody>
          <a:bodyPr/>
          <a:lstStyle/>
          <a:p>
            <a:fld id="{FC6BDB14-261D-4272-A611-69E4F1975A25}" type="datetimeFigureOut">
              <a:rPr lang="en-IN" smtClean="0"/>
              <a:t>26-11-2025</a:t>
            </a:fld>
            <a:endParaRPr lang="en-IN"/>
          </a:p>
        </p:txBody>
      </p:sp>
      <p:sp>
        <p:nvSpPr>
          <p:cNvPr id="8" name="Footer Placeholder 7">
            <a:extLst>
              <a:ext uri="{FF2B5EF4-FFF2-40B4-BE49-F238E27FC236}">
                <a16:creationId xmlns:a16="http://schemas.microsoft.com/office/drawing/2014/main" id="{72F990B0-5848-15ED-A9F5-2D84FF2F455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1C4F3FF-1B1F-EA89-FC3A-81B9DF52EEB6}"/>
              </a:ext>
            </a:extLst>
          </p:cNvPr>
          <p:cNvSpPr>
            <a:spLocks noGrp="1"/>
          </p:cNvSpPr>
          <p:nvPr>
            <p:ph type="sldNum" sz="quarter" idx="12"/>
          </p:nvPr>
        </p:nvSpPr>
        <p:spPr/>
        <p:txBody>
          <a:bodyPr/>
          <a:lstStyle/>
          <a:p>
            <a:fld id="{60B39FBE-95BE-423A-B9F7-D0EC13B754D1}" type="slidenum">
              <a:rPr lang="en-IN" smtClean="0"/>
              <a:t>‹#›</a:t>
            </a:fld>
            <a:endParaRPr lang="en-IN"/>
          </a:p>
        </p:txBody>
      </p:sp>
    </p:spTree>
    <p:extLst>
      <p:ext uri="{BB962C8B-B14F-4D97-AF65-F5344CB8AC3E}">
        <p14:creationId xmlns:p14="http://schemas.microsoft.com/office/powerpoint/2010/main" val="1984630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83101-86BC-ABBD-BF93-60860A991AD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443EAEC-4D3A-792B-95E8-D8667677658A}"/>
              </a:ext>
            </a:extLst>
          </p:cNvPr>
          <p:cNvSpPr>
            <a:spLocks noGrp="1"/>
          </p:cNvSpPr>
          <p:nvPr>
            <p:ph type="dt" sz="half" idx="10"/>
          </p:nvPr>
        </p:nvSpPr>
        <p:spPr/>
        <p:txBody>
          <a:bodyPr/>
          <a:lstStyle/>
          <a:p>
            <a:fld id="{FC6BDB14-261D-4272-A611-69E4F1975A25}" type="datetimeFigureOut">
              <a:rPr lang="en-IN" smtClean="0"/>
              <a:t>26-11-2025</a:t>
            </a:fld>
            <a:endParaRPr lang="en-IN"/>
          </a:p>
        </p:txBody>
      </p:sp>
      <p:sp>
        <p:nvSpPr>
          <p:cNvPr id="4" name="Footer Placeholder 3">
            <a:extLst>
              <a:ext uri="{FF2B5EF4-FFF2-40B4-BE49-F238E27FC236}">
                <a16:creationId xmlns:a16="http://schemas.microsoft.com/office/drawing/2014/main" id="{68622C59-5DD0-1478-A360-9661D1557BF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6D7180E-4F2F-387F-4798-0FA1D2459A60}"/>
              </a:ext>
            </a:extLst>
          </p:cNvPr>
          <p:cNvSpPr>
            <a:spLocks noGrp="1"/>
          </p:cNvSpPr>
          <p:nvPr>
            <p:ph type="sldNum" sz="quarter" idx="12"/>
          </p:nvPr>
        </p:nvSpPr>
        <p:spPr/>
        <p:txBody>
          <a:bodyPr/>
          <a:lstStyle/>
          <a:p>
            <a:fld id="{60B39FBE-95BE-423A-B9F7-D0EC13B754D1}" type="slidenum">
              <a:rPr lang="en-IN" smtClean="0"/>
              <a:t>‹#›</a:t>
            </a:fld>
            <a:endParaRPr lang="en-IN"/>
          </a:p>
        </p:txBody>
      </p:sp>
    </p:spTree>
    <p:extLst>
      <p:ext uri="{BB962C8B-B14F-4D97-AF65-F5344CB8AC3E}">
        <p14:creationId xmlns:p14="http://schemas.microsoft.com/office/powerpoint/2010/main" val="1352623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15FC6E-E934-0477-4137-96FAE3C84E4A}"/>
              </a:ext>
            </a:extLst>
          </p:cNvPr>
          <p:cNvSpPr>
            <a:spLocks noGrp="1"/>
          </p:cNvSpPr>
          <p:nvPr>
            <p:ph type="dt" sz="half" idx="10"/>
          </p:nvPr>
        </p:nvSpPr>
        <p:spPr/>
        <p:txBody>
          <a:bodyPr/>
          <a:lstStyle/>
          <a:p>
            <a:fld id="{FC6BDB14-261D-4272-A611-69E4F1975A25}" type="datetimeFigureOut">
              <a:rPr lang="en-IN" smtClean="0"/>
              <a:t>26-11-2025</a:t>
            </a:fld>
            <a:endParaRPr lang="en-IN"/>
          </a:p>
        </p:txBody>
      </p:sp>
      <p:sp>
        <p:nvSpPr>
          <p:cNvPr id="3" name="Footer Placeholder 2">
            <a:extLst>
              <a:ext uri="{FF2B5EF4-FFF2-40B4-BE49-F238E27FC236}">
                <a16:creationId xmlns:a16="http://schemas.microsoft.com/office/drawing/2014/main" id="{2685D0A0-8C61-939D-6BE2-A562C0D403A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08D578C-B8D4-676E-41C3-757B972D0130}"/>
              </a:ext>
            </a:extLst>
          </p:cNvPr>
          <p:cNvSpPr>
            <a:spLocks noGrp="1"/>
          </p:cNvSpPr>
          <p:nvPr>
            <p:ph type="sldNum" sz="quarter" idx="12"/>
          </p:nvPr>
        </p:nvSpPr>
        <p:spPr/>
        <p:txBody>
          <a:bodyPr/>
          <a:lstStyle/>
          <a:p>
            <a:fld id="{60B39FBE-95BE-423A-B9F7-D0EC13B754D1}" type="slidenum">
              <a:rPr lang="en-IN" smtClean="0"/>
              <a:t>‹#›</a:t>
            </a:fld>
            <a:endParaRPr lang="en-IN"/>
          </a:p>
        </p:txBody>
      </p:sp>
    </p:spTree>
    <p:extLst>
      <p:ext uri="{BB962C8B-B14F-4D97-AF65-F5344CB8AC3E}">
        <p14:creationId xmlns:p14="http://schemas.microsoft.com/office/powerpoint/2010/main" val="1318455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179A1-75AA-AE16-4E4E-7746792B53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94AD8C3-F716-A643-5C5E-4ECDA7DCC4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54B1E97-58DA-CE93-A789-1B618A0239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5A3CA9-7D61-CE5C-D05F-FFA761824552}"/>
              </a:ext>
            </a:extLst>
          </p:cNvPr>
          <p:cNvSpPr>
            <a:spLocks noGrp="1"/>
          </p:cNvSpPr>
          <p:nvPr>
            <p:ph type="dt" sz="half" idx="10"/>
          </p:nvPr>
        </p:nvSpPr>
        <p:spPr/>
        <p:txBody>
          <a:bodyPr/>
          <a:lstStyle/>
          <a:p>
            <a:fld id="{FC6BDB14-261D-4272-A611-69E4F1975A25}" type="datetimeFigureOut">
              <a:rPr lang="en-IN" smtClean="0"/>
              <a:t>26-11-2025</a:t>
            </a:fld>
            <a:endParaRPr lang="en-IN"/>
          </a:p>
        </p:txBody>
      </p:sp>
      <p:sp>
        <p:nvSpPr>
          <p:cNvPr id="6" name="Footer Placeholder 5">
            <a:extLst>
              <a:ext uri="{FF2B5EF4-FFF2-40B4-BE49-F238E27FC236}">
                <a16:creationId xmlns:a16="http://schemas.microsoft.com/office/drawing/2014/main" id="{B57343CB-753B-85C8-7476-559154E8805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39BB1FD-BE32-742B-16D3-030F93F7CB4E}"/>
              </a:ext>
            </a:extLst>
          </p:cNvPr>
          <p:cNvSpPr>
            <a:spLocks noGrp="1"/>
          </p:cNvSpPr>
          <p:nvPr>
            <p:ph type="sldNum" sz="quarter" idx="12"/>
          </p:nvPr>
        </p:nvSpPr>
        <p:spPr/>
        <p:txBody>
          <a:bodyPr/>
          <a:lstStyle/>
          <a:p>
            <a:fld id="{60B39FBE-95BE-423A-B9F7-D0EC13B754D1}" type="slidenum">
              <a:rPr lang="en-IN" smtClean="0"/>
              <a:t>‹#›</a:t>
            </a:fld>
            <a:endParaRPr lang="en-IN"/>
          </a:p>
        </p:txBody>
      </p:sp>
    </p:spTree>
    <p:extLst>
      <p:ext uri="{BB962C8B-B14F-4D97-AF65-F5344CB8AC3E}">
        <p14:creationId xmlns:p14="http://schemas.microsoft.com/office/powerpoint/2010/main" val="116525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990B7-4808-FB3E-42CD-BF5D7A1097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18E3FE9-003A-1DDA-EDF4-6F00317DBD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F4C9A9C-0690-BB3B-7561-6D17D9162B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AF04B1-55F7-A519-9D38-3EF1F9CB6203}"/>
              </a:ext>
            </a:extLst>
          </p:cNvPr>
          <p:cNvSpPr>
            <a:spLocks noGrp="1"/>
          </p:cNvSpPr>
          <p:nvPr>
            <p:ph type="dt" sz="half" idx="10"/>
          </p:nvPr>
        </p:nvSpPr>
        <p:spPr/>
        <p:txBody>
          <a:bodyPr/>
          <a:lstStyle/>
          <a:p>
            <a:fld id="{FC6BDB14-261D-4272-A611-69E4F1975A25}" type="datetimeFigureOut">
              <a:rPr lang="en-IN" smtClean="0"/>
              <a:t>26-11-2025</a:t>
            </a:fld>
            <a:endParaRPr lang="en-IN"/>
          </a:p>
        </p:txBody>
      </p:sp>
      <p:sp>
        <p:nvSpPr>
          <p:cNvPr id="6" name="Footer Placeholder 5">
            <a:extLst>
              <a:ext uri="{FF2B5EF4-FFF2-40B4-BE49-F238E27FC236}">
                <a16:creationId xmlns:a16="http://schemas.microsoft.com/office/drawing/2014/main" id="{2DE92587-9D51-7C6B-1DBB-1902514CE5B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C0AB001-AA3D-73FA-C97B-0B8BA77DF09C}"/>
              </a:ext>
            </a:extLst>
          </p:cNvPr>
          <p:cNvSpPr>
            <a:spLocks noGrp="1"/>
          </p:cNvSpPr>
          <p:nvPr>
            <p:ph type="sldNum" sz="quarter" idx="12"/>
          </p:nvPr>
        </p:nvSpPr>
        <p:spPr/>
        <p:txBody>
          <a:bodyPr/>
          <a:lstStyle/>
          <a:p>
            <a:fld id="{60B39FBE-95BE-423A-B9F7-D0EC13B754D1}" type="slidenum">
              <a:rPr lang="en-IN" smtClean="0"/>
              <a:t>‹#›</a:t>
            </a:fld>
            <a:endParaRPr lang="en-IN"/>
          </a:p>
        </p:txBody>
      </p:sp>
    </p:spTree>
    <p:extLst>
      <p:ext uri="{BB962C8B-B14F-4D97-AF65-F5344CB8AC3E}">
        <p14:creationId xmlns:p14="http://schemas.microsoft.com/office/powerpoint/2010/main" val="182918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A4B317-79C4-3020-AF84-8952FBF876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2C3AB3E-109C-7A96-E17A-3F099F4AF0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9934FC-BD48-E4DF-5609-9248A704C8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6BDB14-261D-4272-A611-69E4F1975A25}" type="datetimeFigureOut">
              <a:rPr lang="en-IN" smtClean="0"/>
              <a:t>26-11-2025</a:t>
            </a:fld>
            <a:endParaRPr lang="en-IN"/>
          </a:p>
        </p:txBody>
      </p:sp>
      <p:sp>
        <p:nvSpPr>
          <p:cNvPr id="5" name="Footer Placeholder 4">
            <a:extLst>
              <a:ext uri="{FF2B5EF4-FFF2-40B4-BE49-F238E27FC236}">
                <a16:creationId xmlns:a16="http://schemas.microsoft.com/office/drawing/2014/main" id="{A14CFFE1-5A9A-3F0E-4DC2-FB903C25D4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34D34FB-1C62-CEB7-45D4-18AE93227E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B39FBE-95BE-423A-B9F7-D0EC13B754D1}" type="slidenum">
              <a:rPr lang="en-IN" smtClean="0"/>
              <a:t>‹#›</a:t>
            </a:fld>
            <a:endParaRPr lang="en-IN"/>
          </a:p>
        </p:txBody>
      </p:sp>
    </p:spTree>
    <p:extLst>
      <p:ext uri="{BB962C8B-B14F-4D97-AF65-F5344CB8AC3E}">
        <p14:creationId xmlns:p14="http://schemas.microsoft.com/office/powerpoint/2010/main" val="15772185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5.jpe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2" Type="http://schemas.openxmlformats.org/officeDocument/2006/relationships/image" Target="../media/image3.gif"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3" Type="http://schemas.openxmlformats.org/officeDocument/2006/relationships/image" Target="../media/image3.gif" /><Relationship Id="rId2" Type="http://schemas.openxmlformats.org/officeDocument/2006/relationships/notesSlide" Target="../notesSlides/notesSlide1.xml"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3" Type="http://schemas.openxmlformats.org/officeDocument/2006/relationships/image" Target="../media/image4.jpeg" /><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3.gif"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image" Target="../media/image3.gif"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3.gif"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image" Target="../media/image3.gif"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D529C44-0C7B-AD3C-9185-39AB7BDE746C}"/>
              </a:ext>
            </a:extLst>
          </p:cNvPr>
          <p:cNvSpPr>
            <a:spLocks noGrp="1"/>
          </p:cNvSpPr>
          <p:nvPr>
            <p:ph type="subTitle" idx="1"/>
          </p:nvPr>
        </p:nvSpPr>
        <p:spPr>
          <a:xfrm>
            <a:off x="5012674" y="2659940"/>
            <a:ext cx="7179325" cy="3597641"/>
          </a:xfrm>
        </p:spPr>
        <p:txBody>
          <a:bodyPr>
            <a:normAutofit/>
          </a:bodyPr>
          <a:lstStyle/>
          <a:p>
            <a:pPr algn="r"/>
            <a:r>
              <a:rPr lang="en-IN" sz="4000" b="1">
                <a:solidFill>
                  <a:schemeClr val="bg2">
                    <a:lumMod val="50000"/>
                  </a:schemeClr>
                </a:solidFill>
                <a:latin typeface="Arial Rounded MT Bold" panose="020F0704030504030204" pitchFamily="34" charset="0"/>
                <a:ea typeface="Calibri Light" panose="020F0302020204030204" pitchFamily="34" charset="0"/>
                <a:cs typeface="Calibri Light" panose="020F0302020204030204" pitchFamily="34" charset="0"/>
              </a:rPr>
              <a:t>R.S.B.V GANDHI NAGAR SCHOOL START- UP STORMERS UNDER NEEEV</a:t>
            </a:r>
          </a:p>
          <a:p>
            <a:pPr algn="r"/>
            <a:r>
              <a:rPr lang="en-IN" sz="4000" b="1">
                <a:solidFill>
                  <a:schemeClr val="bg2">
                    <a:lumMod val="50000"/>
                  </a:schemeClr>
                </a:solidFill>
                <a:latin typeface="Arial Rounded MT Bold" panose="020F0704030504030204" pitchFamily="34" charset="0"/>
                <a:ea typeface="Calibri Light" panose="020F0302020204030204" pitchFamily="34" charset="0"/>
                <a:cs typeface="Calibri Light" panose="020F0302020204030204" pitchFamily="34" charset="0"/>
              </a:rPr>
              <a:t> </a:t>
            </a:r>
            <a:r>
              <a:rPr lang="en-IN" sz="4000" b="1">
                <a:solidFill>
                  <a:srgbClr val="0070C0"/>
                </a:solidFill>
                <a:latin typeface="Arial Rounded MT Bold" panose="020F0704030504030204" pitchFamily="34" charset="0"/>
                <a:ea typeface="Calibri Light" panose="020F0302020204030204" pitchFamily="34" charset="0"/>
                <a:cs typeface="Calibri Light" panose="020F0302020204030204" pitchFamily="34" charset="0"/>
              </a:rPr>
              <a:t>By The ALLIED</a:t>
            </a:r>
          </a:p>
          <a:p>
            <a:endParaRPr lang="en-IN"/>
          </a:p>
        </p:txBody>
      </p:sp>
      <p:grpSp>
        <p:nvGrpSpPr>
          <p:cNvPr id="8" name="Group 7">
            <a:extLst>
              <a:ext uri="{FF2B5EF4-FFF2-40B4-BE49-F238E27FC236}">
                <a16:creationId xmlns:a16="http://schemas.microsoft.com/office/drawing/2014/main" id="{5FD4A23B-1C63-9A73-A202-14BBE236E468}"/>
              </a:ext>
            </a:extLst>
          </p:cNvPr>
          <p:cNvGrpSpPr/>
          <p:nvPr/>
        </p:nvGrpSpPr>
        <p:grpSpPr>
          <a:xfrm>
            <a:off x="-846667" y="-512617"/>
            <a:ext cx="9559839" cy="7370617"/>
            <a:chOff x="-249382" y="-512617"/>
            <a:chExt cx="8962554" cy="7370617"/>
          </a:xfrm>
          <a:blipFill dpi="0" rotWithShape="1">
            <a:blip r:embed="rId2">
              <a:extLst>
                <a:ext uri="{28A0092B-C50C-407E-A947-70E740481C1C}">
                  <a14:useLocalDpi xmlns:a14="http://schemas.microsoft.com/office/drawing/2010/main" val="0"/>
                </a:ext>
              </a:extLst>
            </a:blip>
            <a:srcRect/>
            <a:stretch>
              <a:fillRect/>
            </a:stretch>
          </a:blipFill>
        </p:grpSpPr>
        <p:sp>
          <p:nvSpPr>
            <p:cNvPr id="5" name="Isosceles Triangle 4">
              <a:extLst>
                <a:ext uri="{FF2B5EF4-FFF2-40B4-BE49-F238E27FC236}">
                  <a16:creationId xmlns:a16="http://schemas.microsoft.com/office/drawing/2014/main" id="{23F5A198-E22B-4EC5-0C2E-7FD8476608ED}"/>
                </a:ext>
              </a:extLst>
            </p:cNvPr>
            <p:cNvSpPr/>
            <p:nvPr/>
          </p:nvSpPr>
          <p:spPr>
            <a:xfrm>
              <a:off x="0" y="3260359"/>
              <a:ext cx="8169639" cy="3597641"/>
            </a:xfrm>
            <a:prstGeom prst="triangle">
              <a:avLst>
                <a:gd name="adj" fmla="val 50734"/>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 </a:t>
              </a:r>
            </a:p>
          </p:txBody>
        </p:sp>
        <p:sp>
          <p:nvSpPr>
            <p:cNvPr id="6" name="Isosceles Triangle 5">
              <a:extLst>
                <a:ext uri="{FF2B5EF4-FFF2-40B4-BE49-F238E27FC236}">
                  <a16:creationId xmlns:a16="http://schemas.microsoft.com/office/drawing/2014/main" id="{394497DB-DF68-49EF-89F4-5B76A084DC78}"/>
                </a:ext>
              </a:extLst>
            </p:cNvPr>
            <p:cNvSpPr/>
            <p:nvPr/>
          </p:nvSpPr>
          <p:spPr>
            <a:xfrm rot="5400000">
              <a:off x="-1747402" y="985403"/>
              <a:ext cx="7184426" cy="4188385"/>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  </a:t>
              </a:r>
            </a:p>
          </p:txBody>
        </p:sp>
        <p:sp>
          <p:nvSpPr>
            <p:cNvPr id="7" name="Isosceles Triangle 6">
              <a:extLst>
                <a:ext uri="{FF2B5EF4-FFF2-40B4-BE49-F238E27FC236}">
                  <a16:creationId xmlns:a16="http://schemas.microsoft.com/office/drawing/2014/main" id="{F4A8D05E-DDD9-2657-FE34-97F555C91D90}"/>
                </a:ext>
              </a:extLst>
            </p:cNvPr>
            <p:cNvSpPr/>
            <p:nvPr/>
          </p:nvSpPr>
          <p:spPr>
            <a:xfrm rot="10800000">
              <a:off x="806638" y="0"/>
              <a:ext cx="7906534" cy="3411448"/>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                                             </a:t>
              </a:r>
            </a:p>
          </p:txBody>
        </p:sp>
      </p:grpSp>
    </p:spTree>
    <p:extLst>
      <p:ext uri="{BB962C8B-B14F-4D97-AF65-F5344CB8AC3E}">
        <p14:creationId xmlns:p14="http://schemas.microsoft.com/office/powerpoint/2010/main" val="38855743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2392925-9757-67DF-4ACC-37568578C897}"/>
              </a:ext>
            </a:extLst>
          </p:cNvPr>
          <p:cNvSpPr txBox="1"/>
          <p:nvPr/>
        </p:nvSpPr>
        <p:spPr>
          <a:xfrm>
            <a:off x="219856" y="458956"/>
            <a:ext cx="11752288" cy="6370975"/>
          </a:xfrm>
          <a:prstGeom prst="rect">
            <a:avLst/>
          </a:prstGeom>
          <a:noFill/>
        </p:spPr>
        <p:txBody>
          <a:bodyPr wrap="square" rtlCol="0">
            <a:spAutoFit/>
          </a:bodyPr>
          <a:lstStyle/>
          <a:p>
            <a:pPr algn="ctr"/>
            <a:r>
              <a:rPr lang="en-IN" sz="3600" b="1"/>
              <a:t>COMPONENTS &amp; COST </a:t>
            </a:r>
          </a:p>
          <a:p>
            <a:pPr algn="ctr"/>
            <a:r>
              <a:rPr lang="en-IN" sz="3600" b="1"/>
              <a:t>________________________________________________</a:t>
            </a:r>
          </a:p>
          <a:p>
            <a:pPr algn="ctr"/>
            <a:r>
              <a:rPr lang="en-IN" sz="2800">
                <a:solidFill>
                  <a:schemeClr val="bg1"/>
                </a:solidFill>
              </a:rPr>
              <a:t>Component                                                                                      Source
</a:t>
            </a:r>
            <a:r>
              <a:rPr lang="en-IN" sz="2800" err="1">
                <a:solidFill>
                  <a:schemeClr val="bg1"/>
                </a:solidFill>
              </a:rPr>
              <a:t>lon</a:t>
            </a:r>
            <a:r>
              <a:rPr lang="en-IN" sz="2800">
                <a:solidFill>
                  <a:schemeClr val="bg1"/>
                </a:solidFill>
              </a:rPr>
              <a:t> Exchange Resin                                                                                           Rs 25
Activated Carbon                                                                                               Rs 40 
Sediment Filter Mesh                                                                                         Rs 05
Plastic Outer Casing                                                                                           Rs 15                            
Rubber Seals / Adapters                                                                                    Rs 45 Aerator                                                                                                                  RS 10</a:t>
            </a:r>
          </a:p>
          <a:p>
            <a:pPr algn="ctr"/>
            <a:r>
              <a:rPr lang="en-IN" sz="2800">
                <a:solidFill>
                  <a:schemeClr val="bg1"/>
                </a:solidFill>
              </a:rPr>
              <a:t>Miscellaneous (glue, washers)                                                                          Rs 10                                                                                    Total Cost per Unit                                                                                                 150                       
Selling Price                                                                                                            249
Profit Margin                                                                                                            99                                                                                        </a:t>
            </a:r>
            <a:r>
              <a:rPr lang="en-IN" sz="2800" b="1"/>
              <a:t>______________________________________________________________</a:t>
            </a:r>
          </a:p>
        </p:txBody>
      </p:sp>
    </p:spTree>
    <p:extLst>
      <p:ext uri="{BB962C8B-B14F-4D97-AF65-F5344CB8AC3E}">
        <p14:creationId xmlns:p14="http://schemas.microsoft.com/office/powerpoint/2010/main" val="3702605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12000"/>
          </a:stretch>
        </a:blipFill>
        <a:effectLst/>
      </p:bgPr>
    </p:bg>
    <p:spTree>
      <p:nvGrpSpPr>
        <p:cNvPr id="1" name="">
          <a:extLst>
            <a:ext uri="{FF2B5EF4-FFF2-40B4-BE49-F238E27FC236}">
              <a16:creationId xmlns:a16="http://schemas.microsoft.com/office/drawing/2014/main" id="{ED0B236B-9E85-CC2D-C621-8D405709C97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44D59F0-CA6A-CD70-755A-7BAFA505B98F}"/>
              </a:ext>
            </a:extLst>
          </p:cNvPr>
          <p:cNvSpPr txBox="1"/>
          <p:nvPr/>
        </p:nvSpPr>
        <p:spPr>
          <a:xfrm>
            <a:off x="2161081" y="419247"/>
            <a:ext cx="7869837" cy="6494085"/>
          </a:xfrm>
          <a:prstGeom prst="rect">
            <a:avLst/>
          </a:prstGeom>
          <a:noFill/>
        </p:spPr>
        <p:txBody>
          <a:bodyPr wrap="square" rtlCol="0">
            <a:spAutoFit/>
          </a:bodyPr>
          <a:lstStyle/>
          <a:p>
            <a:pPr algn="ctr"/>
            <a:r>
              <a:rPr lang="en-IN" sz="3600" b="1"/>
              <a:t>THANKING YOU
FOR YOUR PRECIOUS ATTENTION</a:t>
            </a:r>
            <a:r>
              <a:rPr lang="en-IN" sz="2800"/>
              <a:t>
</a:t>
            </a:r>
          </a:p>
          <a:p>
            <a:pPr algn="ctr"/>
            <a:endParaRPr lang="en-IN" sz="2800"/>
          </a:p>
          <a:p>
            <a:pPr algn="ctr"/>
            <a:endParaRPr lang="en-IN" sz="2800"/>
          </a:p>
          <a:p>
            <a:pPr algn="ctr"/>
            <a:endParaRPr lang="en-IN" sz="2800"/>
          </a:p>
          <a:p>
            <a:pPr algn="ctr"/>
            <a:endParaRPr lang="en-IN" sz="2800"/>
          </a:p>
          <a:p>
            <a:pPr algn="ctr"/>
            <a:endParaRPr lang="en-IN" sz="2800"/>
          </a:p>
          <a:p>
            <a:pPr algn="ctr"/>
            <a:endParaRPr lang="en-IN" sz="2800"/>
          </a:p>
          <a:p>
            <a:pPr algn="ctr"/>
            <a:endParaRPr lang="en-IN" sz="2800"/>
          </a:p>
          <a:p>
            <a:pPr algn="ctr"/>
            <a:endParaRPr lang="en-IN" sz="2800"/>
          </a:p>
          <a:p>
            <a:pPr algn="ctr"/>
            <a:r>
              <a:rPr lang="en-IN" sz="2800">
                <a:solidFill>
                  <a:schemeClr val="accent1">
                    <a:lumMod val="40000"/>
                    <a:lumOff val="60000"/>
                  </a:schemeClr>
                </a:solidFill>
              </a:rPr>
              <a:t>BY
TEAM</a:t>
            </a:r>
          </a:p>
          <a:p>
            <a:pPr algn="ctr"/>
            <a:r>
              <a:rPr lang="en-IN" sz="4000" b="1">
                <a:solidFill>
                  <a:schemeClr val="bg1"/>
                </a:solidFill>
              </a:rPr>
              <a:t>ALLIED</a:t>
            </a:r>
          </a:p>
        </p:txBody>
      </p:sp>
    </p:spTree>
    <p:extLst>
      <p:ext uri="{BB962C8B-B14F-4D97-AF65-F5344CB8AC3E}">
        <p14:creationId xmlns:p14="http://schemas.microsoft.com/office/powerpoint/2010/main" val="1920749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CFFCB-74A6-F649-496A-941BB659E214}"/>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FF2F1DEE-B543-527C-36A3-CCAD73224A38}"/>
              </a:ext>
            </a:extLst>
          </p:cNvPr>
          <p:cNvSpPr>
            <a:spLocks noGrp="1"/>
          </p:cNvSpPr>
          <p:nvPr>
            <p:ph type="subTitle" idx="1"/>
          </p:nvPr>
        </p:nvSpPr>
        <p:spPr>
          <a:xfrm>
            <a:off x="1422400" y="635233"/>
            <a:ext cx="9144000" cy="1655762"/>
          </a:xfrm>
        </p:spPr>
        <p:txBody>
          <a:bodyPr>
            <a:normAutofit/>
          </a:bodyPr>
          <a:lstStyle/>
          <a:p>
            <a:r>
              <a:rPr lang="en-IN" sz="4000"/>
              <a:t>MEET THE WORKFORCE</a:t>
            </a:r>
          </a:p>
        </p:txBody>
      </p:sp>
      <p:sp>
        <p:nvSpPr>
          <p:cNvPr id="4" name="Rectangle 3" descr="Green to blue gradient">
            <a:extLst>
              <a:ext uri="{FF2B5EF4-FFF2-40B4-BE49-F238E27FC236}">
                <a16:creationId xmlns:a16="http://schemas.microsoft.com/office/drawing/2014/main" id="{69719963-B326-05D7-09F5-046259028B19}"/>
              </a:ext>
            </a:extLst>
          </p:cNvPr>
          <p:cNvSpPr/>
          <p:nvPr/>
        </p:nvSpPr>
        <p:spPr>
          <a:xfrm rot="1601749">
            <a:off x="-1222903" y="2466019"/>
            <a:ext cx="14169264" cy="2623554"/>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 </a:t>
            </a:r>
          </a:p>
        </p:txBody>
      </p:sp>
      <p:sp>
        <p:nvSpPr>
          <p:cNvPr id="6" name="TextBox 5">
            <a:extLst>
              <a:ext uri="{FF2B5EF4-FFF2-40B4-BE49-F238E27FC236}">
                <a16:creationId xmlns:a16="http://schemas.microsoft.com/office/drawing/2014/main" id="{61E673CC-CA0E-61F1-47BE-48A4B1D42324}"/>
              </a:ext>
            </a:extLst>
          </p:cNvPr>
          <p:cNvSpPr txBox="1"/>
          <p:nvPr/>
        </p:nvSpPr>
        <p:spPr>
          <a:xfrm>
            <a:off x="0" y="151179"/>
            <a:ext cx="12312502" cy="6555641"/>
          </a:xfrm>
          <a:prstGeom prst="rect">
            <a:avLst/>
          </a:prstGeom>
          <a:noFill/>
        </p:spPr>
        <p:txBody>
          <a:bodyPr wrap="square" rtlCol="0">
            <a:spAutoFit/>
          </a:bodyPr>
          <a:lstStyle/>
          <a:p>
            <a:r>
              <a:rPr lang="en-IN" sz="2800" b="1"/>
              <a:t>Rehan (CEO)</a:t>
            </a:r>
          </a:p>
          <a:p>
            <a:r>
              <a:rPr lang="en-IN" sz="2800" b="1"/>
              <a:t>ID 20200027145</a:t>
            </a:r>
          </a:p>
          <a:p>
            <a:r>
              <a:rPr lang="en-IN" sz="2800" b="1"/>
              <a:t> 9990385133</a:t>
            </a:r>
          </a:p>
          <a:p>
            <a:r>
              <a:rPr lang="en-IN" sz="2800" b="1"/>
              <a:t>                      Farzan (CFO)</a:t>
            </a:r>
          </a:p>
          <a:p>
            <a:r>
              <a:rPr lang="en-IN" sz="2800" b="1"/>
              <a:t>                     ID 20200028612</a:t>
            </a:r>
          </a:p>
          <a:p>
            <a:r>
              <a:rPr lang="en-IN" sz="2800" b="1"/>
              <a:t>                       9773823019</a:t>
            </a:r>
          </a:p>
          <a:p>
            <a:r>
              <a:rPr lang="en-IN" sz="2800" b="1"/>
              <a:t>                                              Sahin Mallick (MH)</a:t>
            </a:r>
          </a:p>
          <a:p>
            <a:r>
              <a:rPr lang="en-IN" sz="2800" b="1"/>
              <a:t>                                                ID 20250321192</a:t>
            </a:r>
          </a:p>
          <a:p>
            <a:r>
              <a:rPr lang="en-IN" sz="2800" b="1"/>
              <a:t>                                                    9213850689</a:t>
            </a:r>
          </a:p>
          <a:p>
            <a:r>
              <a:rPr lang="en-IN" sz="2800" b="1"/>
              <a:t>                                                                            </a:t>
            </a:r>
            <a:r>
              <a:rPr lang="en-IN" sz="2800" b="1" err="1"/>
              <a:t>Jhujhar</a:t>
            </a:r>
            <a:r>
              <a:rPr lang="en-IN" sz="2800" b="1"/>
              <a:t> Singh ji (COO)</a:t>
            </a:r>
          </a:p>
          <a:p>
            <a:r>
              <a:rPr lang="en-IN" sz="2800" b="1"/>
              <a:t>                                                                                ID 20230220992</a:t>
            </a:r>
          </a:p>
          <a:p>
            <a:r>
              <a:rPr lang="en-IN" sz="2800" b="1"/>
              <a:t>                                                                                    9821713173</a:t>
            </a:r>
          </a:p>
          <a:p>
            <a:r>
              <a:rPr lang="en-IN" sz="2800" b="1"/>
              <a:t>                                                                                                                       Nitin (HR)</a:t>
            </a:r>
          </a:p>
          <a:p>
            <a:r>
              <a:rPr lang="en-IN" sz="2800" b="1"/>
              <a:t>                                                                                                                    ID 20190037560</a:t>
            </a:r>
          </a:p>
          <a:p>
            <a:r>
              <a:rPr lang="en-IN" sz="2800" b="1"/>
              <a:t>                                                                                                                     7838804917</a:t>
            </a:r>
            <a:endParaRPr lang="en-IN" sz="2800"/>
          </a:p>
        </p:txBody>
      </p:sp>
    </p:spTree>
    <p:extLst>
      <p:ext uri="{BB962C8B-B14F-4D97-AF65-F5344CB8AC3E}">
        <p14:creationId xmlns:p14="http://schemas.microsoft.com/office/powerpoint/2010/main" val="943113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A5F00D1-DDA0-2684-BF28-2EF1BE8A531B}"/>
              </a:ext>
            </a:extLst>
          </p:cNvPr>
          <p:cNvSpPr txBox="1"/>
          <p:nvPr/>
        </p:nvSpPr>
        <p:spPr>
          <a:xfrm>
            <a:off x="0" y="671691"/>
            <a:ext cx="12588240" cy="4955203"/>
          </a:xfrm>
          <a:prstGeom prst="rect">
            <a:avLst/>
          </a:prstGeom>
          <a:noFill/>
        </p:spPr>
        <p:txBody>
          <a:bodyPr wrap="square">
            <a:spAutoFit/>
          </a:bodyPr>
          <a:lstStyle/>
          <a:p>
            <a:pPr algn="ctr"/>
            <a:r>
              <a:rPr lang="en-IN" sz="3600" b="1"/>
              <a:t>BUSINESS IDEA</a:t>
            </a:r>
            <a:r>
              <a:rPr lang="en-IN" sz="3600"/>
              <a:t>
</a:t>
            </a:r>
            <a:r>
              <a:rPr lang="en-IN" sz="2800"/>
              <a:t>Our business focuses on creating a
Tap-Mounted Water Softener Device designed to
instantly convert hard water into soft water for
bathing, washing face, and daily use. This device
attaches directly to any household tap and uses
natural filter media to reduce hardness-causing
minerals like calcium and magnesium. The aim is
to provide an affordable and easy solution for
people facing hair fall, dry skin, and
soap-formation problems caused by hard water.</a:t>
            </a:r>
            <a:endParaRPr lang="en-US" sz="2800"/>
          </a:p>
        </p:txBody>
      </p:sp>
    </p:spTree>
    <p:extLst>
      <p:ext uri="{BB962C8B-B14F-4D97-AF65-F5344CB8AC3E}">
        <p14:creationId xmlns:p14="http://schemas.microsoft.com/office/powerpoint/2010/main" val="2982017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a:extLst>
            <a:ext uri="{FF2B5EF4-FFF2-40B4-BE49-F238E27FC236}">
              <a16:creationId xmlns:a16="http://schemas.microsoft.com/office/drawing/2014/main" id="{7C30D410-DE53-366E-364C-31B96FF25E4F}"/>
            </a:ext>
          </a:extLst>
        </p:cNvPr>
        <p:cNvGrpSpPr/>
        <p:nvPr/>
      </p:nvGrpSpPr>
      <p:grpSpPr>
        <a:xfrm>
          <a:off x="0" y="0"/>
          <a:ext cx="0" cy="0"/>
          <a:chOff x="0" y="0"/>
          <a:chExt cx="0" cy="0"/>
        </a:xfrm>
      </p:grpSpPr>
      <p:sp>
        <p:nvSpPr>
          <p:cNvPr id="39" name="TextBox 38">
            <a:extLst>
              <a:ext uri="{FF2B5EF4-FFF2-40B4-BE49-F238E27FC236}">
                <a16:creationId xmlns:a16="http://schemas.microsoft.com/office/drawing/2014/main" id="{A9DD0B3A-57B0-8BF3-07A2-FFAE561FCCDC}"/>
              </a:ext>
            </a:extLst>
          </p:cNvPr>
          <p:cNvSpPr txBox="1"/>
          <p:nvPr/>
        </p:nvSpPr>
        <p:spPr>
          <a:xfrm>
            <a:off x="3242404" y="2136338"/>
            <a:ext cx="5707191" cy="2585323"/>
          </a:xfrm>
          <a:prstGeom prst="rect">
            <a:avLst/>
          </a:prstGeom>
          <a:noFill/>
        </p:spPr>
        <p:txBody>
          <a:bodyPr wrap="square" rtlCol="0">
            <a:spAutoFit/>
          </a:bodyPr>
          <a:lstStyle/>
          <a:p>
            <a:pPr algn="ctr"/>
            <a:r>
              <a:rPr lang="en-IN" sz="5400" b="1">
                <a:solidFill>
                  <a:schemeClr val="bg1">
                    <a:lumMod val="95000"/>
                  </a:schemeClr>
                </a:solidFill>
              </a:rPr>
              <a:t>OUR PROJECT IDEA</a:t>
            </a:r>
          </a:p>
          <a:p>
            <a:pPr algn="ctr"/>
            <a:r>
              <a:rPr lang="en-IN" sz="5400" b="1">
                <a:solidFill>
                  <a:schemeClr val="bg1">
                    <a:lumMod val="95000"/>
                  </a:schemeClr>
                </a:solidFill>
              </a:rPr>
              <a:t> </a:t>
            </a:r>
          </a:p>
          <a:p>
            <a:pPr algn="ctr"/>
            <a:r>
              <a:rPr lang="en-IN" sz="5400" b="1">
                <a:solidFill>
                  <a:schemeClr val="bg1">
                    <a:lumMod val="95000"/>
                  </a:schemeClr>
                </a:solidFill>
              </a:rPr>
              <a:t> Aqua Soft </a:t>
            </a:r>
          </a:p>
        </p:txBody>
      </p:sp>
    </p:spTree>
    <p:extLst>
      <p:ext uri="{BB962C8B-B14F-4D97-AF65-F5344CB8AC3E}">
        <p14:creationId xmlns:p14="http://schemas.microsoft.com/office/powerpoint/2010/main" val="4159538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FEF16-8745-EA93-23E5-5FE94FE790DD}"/>
            </a:ext>
          </a:extLst>
        </p:cNvPr>
        <p:cNvGrpSpPr/>
        <p:nvPr/>
      </p:nvGrpSpPr>
      <p:grpSpPr>
        <a:xfrm>
          <a:off x="0" y="0"/>
          <a:ext cx="0" cy="0"/>
          <a:chOff x="0" y="0"/>
          <a:chExt cx="0" cy="0"/>
        </a:xfrm>
      </p:grpSpPr>
      <p:sp>
        <p:nvSpPr>
          <p:cNvPr id="39" name="TextBox 38">
            <a:extLst>
              <a:ext uri="{FF2B5EF4-FFF2-40B4-BE49-F238E27FC236}">
                <a16:creationId xmlns:a16="http://schemas.microsoft.com/office/drawing/2014/main" id="{39FDBFEE-783C-1ABD-8C26-A05BE1D7261F}"/>
              </a:ext>
            </a:extLst>
          </p:cNvPr>
          <p:cNvSpPr txBox="1"/>
          <p:nvPr/>
        </p:nvSpPr>
        <p:spPr>
          <a:xfrm>
            <a:off x="3622453" y="295498"/>
            <a:ext cx="5707191" cy="646331"/>
          </a:xfrm>
          <a:prstGeom prst="rect">
            <a:avLst/>
          </a:prstGeom>
          <a:noFill/>
        </p:spPr>
        <p:txBody>
          <a:bodyPr wrap="square" rtlCol="0">
            <a:spAutoFit/>
          </a:bodyPr>
          <a:lstStyle/>
          <a:p>
            <a:r>
              <a:rPr lang="en-IN" sz="3600" b="1"/>
              <a:t>PROJECT NAME- Aqua Soft </a:t>
            </a:r>
          </a:p>
        </p:txBody>
      </p:sp>
      <p:grpSp>
        <p:nvGrpSpPr>
          <p:cNvPr id="21" name="Group 20">
            <a:extLst>
              <a:ext uri="{FF2B5EF4-FFF2-40B4-BE49-F238E27FC236}">
                <a16:creationId xmlns:a16="http://schemas.microsoft.com/office/drawing/2014/main" id="{9E02C4A8-BEE6-B016-8038-8A82E3EAD23B}"/>
              </a:ext>
            </a:extLst>
          </p:cNvPr>
          <p:cNvGrpSpPr/>
          <p:nvPr/>
        </p:nvGrpSpPr>
        <p:grpSpPr>
          <a:xfrm>
            <a:off x="-1228168" y="941829"/>
            <a:ext cx="9920476" cy="6114951"/>
            <a:chOff x="-633257" y="941829"/>
            <a:chExt cx="9920476" cy="6114951"/>
          </a:xfrm>
        </p:grpSpPr>
        <p:sp>
          <p:nvSpPr>
            <p:cNvPr id="42" name="TextBox 41">
              <a:extLst>
                <a:ext uri="{FF2B5EF4-FFF2-40B4-BE49-F238E27FC236}">
                  <a16:creationId xmlns:a16="http://schemas.microsoft.com/office/drawing/2014/main" id="{C1FB42CF-4E37-A864-D137-6FCF416FC8D6}"/>
                </a:ext>
              </a:extLst>
            </p:cNvPr>
            <p:cNvSpPr txBox="1"/>
            <p:nvPr/>
          </p:nvSpPr>
          <p:spPr>
            <a:xfrm>
              <a:off x="5839709" y="3509128"/>
              <a:ext cx="2795245" cy="523220"/>
            </a:xfrm>
            <a:prstGeom prst="rect">
              <a:avLst/>
            </a:prstGeom>
            <a:noFill/>
          </p:spPr>
          <p:txBody>
            <a:bodyPr wrap="square" rtlCol="0">
              <a:spAutoFit/>
            </a:bodyPr>
            <a:lstStyle/>
            <a:p>
              <a:r>
                <a:rPr lang="en-IN" sz="2800" b="1"/>
                <a:t>Rubber Nozzle </a:t>
              </a:r>
            </a:p>
          </p:txBody>
        </p:sp>
        <p:sp>
          <p:nvSpPr>
            <p:cNvPr id="47" name="TextBox 46">
              <a:extLst>
                <a:ext uri="{FF2B5EF4-FFF2-40B4-BE49-F238E27FC236}">
                  <a16:creationId xmlns:a16="http://schemas.microsoft.com/office/drawing/2014/main" id="{AA4924BF-CC82-ACA2-D79A-B0C46827498E}"/>
                </a:ext>
              </a:extLst>
            </p:cNvPr>
            <p:cNvSpPr txBox="1"/>
            <p:nvPr/>
          </p:nvSpPr>
          <p:spPr>
            <a:xfrm>
              <a:off x="5766135" y="4195559"/>
              <a:ext cx="2620325" cy="523220"/>
            </a:xfrm>
            <a:prstGeom prst="rect">
              <a:avLst/>
            </a:prstGeom>
            <a:noFill/>
          </p:spPr>
          <p:txBody>
            <a:bodyPr wrap="square" rtlCol="0">
              <a:spAutoFit/>
            </a:bodyPr>
            <a:lstStyle/>
            <a:p>
              <a:r>
                <a:rPr lang="en-IN" sz="2800" b="1"/>
                <a:t>Ion-Exchange</a:t>
              </a:r>
              <a:r>
                <a:rPr lang="en-IN"/>
                <a:t> </a:t>
              </a:r>
            </a:p>
          </p:txBody>
        </p:sp>
        <p:grpSp>
          <p:nvGrpSpPr>
            <p:cNvPr id="20" name="Group 19">
              <a:extLst>
                <a:ext uri="{FF2B5EF4-FFF2-40B4-BE49-F238E27FC236}">
                  <a16:creationId xmlns:a16="http://schemas.microsoft.com/office/drawing/2014/main" id="{7D6093FB-D95F-B5A8-B4D4-BABD18FA1EDB}"/>
                </a:ext>
              </a:extLst>
            </p:cNvPr>
            <p:cNvGrpSpPr/>
            <p:nvPr/>
          </p:nvGrpSpPr>
          <p:grpSpPr>
            <a:xfrm>
              <a:off x="-633257" y="941829"/>
              <a:ext cx="9920476" cy="6114951"/>
              <a:chOff x="-633257" y="941829"/>
              <a:chExt cx="9920476" cy="6114951"/>
            </a:xfrm>
          </p:grpSpPr>
          <p:sp>
            <p:nvSpPr>
              <p:cNvPr id="43" name="TextBox 42">
                <a:extLst>
                  <a:ext uri="{FF2B5EF4-FFF2-40B4-BE49-F238E27FC236}">
                    <a16:creationId xmlns:a16="http://schemas.microsoft.com/office/drawing/2014/main" id="{D8B8221B-D141-2D47-346F-4F039C768CB7}"/>
                  </a:ext>
                </a:extLst>
              </p:cNvPr>
              <p:cNvSpPr txBox="1"/>
              <p:nvPr/>
            </p:nvSpPr>
            <p:spPr>
              <a:xfrm>
                <a:off x="5766135" y="4545036"/>
                <a:ext cx="3521084" cy="523220"/>
              </a:xfrm>
              <a:prstGeom prst="rect">
                <a:avLst/>
              </a:prstGeom>
              <a:noFill/>
            </p:spPr>
            <p:txBody>
              <a:bodyPr wrap="square" rtlCol="0">
                <a:spAutoFit/>
              </a:bodyPr>
              <a:lstStyle/>
              <a:p>
                <a:r>
                  <a:rPr lang="en-IN" sz="2800" b="1"/>
                  <a:t>Filter/Sediment mesh</a:t>
                </a:r>
              </a:p>
            </p:txBody>
          </p:sp>
          <p:grpSp>
            <p:nvGrpSpPr>
              <p:cNvPr id="9" name="Group 8">
                <a:extLst>
                  <a:ext uri="{FF2B5EF4-FFF2-40B4-BE49-F238E27FC236}">
                    <a16:creationId xmlns:a16="http://schemas.microsoft.com/office/drawing/2014/main" id="{1C17CC0D-40B5-74BA-5156-89B1DAB5F58E}"/>
                  </a:ext>
                </a:extLst>
              </p:cNvPr>
              <p:cNvGrpSpPr/>
              <p:nvPr/>
            </p:nvGrpSpPr>
            <p:grpSpPr>
              <a:xfrm>
                <a:off x="-633257" y="941829"/>
                <a:ext cx="7533089" cy="6114951"/>
                <a:chOff x="-633257" y="941829"/>
                <a:chExt cx="7533089" cy="6114951"/>
              </a:xfrm>
            </p:grpSpPr>
            <p:grpSp>
              <p:nvGrpSpPr>
                <p:cNvPr id="7" name="Group 6">
                  <a:extLst>
                    <a:ext uri="{FF2B5EF4-FFF2-40B4-BE49-F238E27FC236}">
                      <a16:creationId xmlns:a16="http://schemas.microsoft.com/office/drawing/2014/main" id="{DAA32C8A-85B6-CA4F-F680-3025A7F07BBC}"/>
                    </a:ext>
                  </a:extLst>
                </p:cNvPr>
                <p:cNvGrpSpPr/>
                <p:nvPr/>
              </p:nvGrpSpPr>
              <p:grpSpPr>
                <a:xfrm>
                  <a:off x="-633257" y="941829"/>
                  <a:ext cx="7533089" cy="6114951"/>
                  <a:chOff x="-633257" y="941829"/>
                  <a:chExt cx="7533089" cy="6114951"/>
                </a:xfrm>
              </p:grpSpPr>
              <p:grpSp>
                <p:nvGrpSpPr>
                  <p:cNvPr id="37" name="Group 36">
                    <a:extLst>
                      <a:ext uri="{FF2B5EF4-FFF2-40B4-BE49-F238E27FC236}">
                        <a16:creationId xmlns:a16="http://schemas.microsoft.com/office/drawing/2014/main" id="{AB6E2381-9EBB-E601-84A7-2DC99F73559A}"/>
                      </a:ext>
                    </a:extLst>
                  </p:cNvPr>
                  <p:cNvGrpSpPr/>
                  <p:nvPr/>
                </p:nvGrpSpPr>
                <p:grpSpPr>
                  <a:xfrm>
                    <a:off x="-633257" y="941829"/>
                    <a:ext cx="7533089" cy="6114951"/>
                    <a:chOff x="837971" y="743049"/>
                    <a:chExt cx="7533089" cy="6114951"/>
                  </a:xfrm>
                </p:grpSpPr>
                <p:pic>
                  <p:nvPicPr>
                    <p:cNvPr id="1028" name="Picture 4" descr="Garden Tap - Free CAD Drawings">
                      <a:extLst>
                        <a:ext uri="{FF2B5EF4-FFF2-40B4-BE49-F238E27FC236}">
                          <a16:creationId xmlns:a16="http://schemas.microsoft.com/office/drawing/2014/main" id="{C2E0D619-11A6-06C0-85EE-9806E02604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084" t="-270" r="22795" b="52941"/>
                    <a:stretch>
                      <a:fillRect/>
                    </a:stretch>
                  </p:blipFill>
                  <p:spPr bwMode="auto">
                    <a:xfrm flipH="1">
                      <a:off x="837971" y="743049"/>
                      <a:ext cx="5707191" cy="6114951"/>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68BD1DD1-7DD8-C7DA-0F90-E45258B858A0}"/>
                        </a:ext>
                      </a:extLst>
                    </p:cNvPr>
                    <p:cNvGrpSpPr/>
                    <p:nvPr/>
                  </p:nvGrpSpPr>
                  <p:grpSpPr>
                    <a:xfrm>
                      <a:off x="5135085" y="3480970"/>
                      <a:ext cx="670095" cy="1489149"/>
                      <a:chOff x="5209835" y="1908240"/>
                      <a:chExt cx="1148577" cy="1969240"/>
                    </a:xfrm>
                  </p:grpSpPr>
                  <p:sp>
                    <p:nvSpPr>
                      <p:cNvPr id="14" name="Rectangle 13">
                        <a:extLst>
                          <a:ext uri="{FF2B5EF4-FFF2-40B4-BE49-F238E27FC236}">
                            <a16:creationId xmlns:a16="http://schemas.microsoft.com/office/drawing/2014/main" id="{6D74CD39-04BA-C1D4-DFB3-8C76D550BCB7}"/>
                          </a:ext>
                        </a:extLst>
                      </p:cNvPr>
                      <p:cNvSpPr/>
                      <p:nvPr/>
                    </p:nvSpPr>
                    <p:spPr>
                      <a:xfrm>
                        <a:off x="5209837" y="1908240"/>
                        <a:ext cx="1148575" cy="1969240"/>
                      </a:xfrm>
                      <a:prstGeom prst="rect">
                        <a:avLst/>
                      </a:prstGeom>
                      <a:solidFill>
                        <a:schemeClr val="accent3">
                          <a:lumMod val="75000"/>
                        </a:schemeClr>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D6C47BD9-0210-75B5-7AE5-C9247E57AB35}"/>
                          </a:ext>
                        </a:extLst>
                      </p:cNvPr>
                      <p:cNvSpPr/>
                      <p:nvPr/>
                    </p:nvSpPr>
                    <p:spPr>
                      <a:xfrm>
                        <a:off x="5209835" y="2748838"/>
                        <a:ext cx="1148576" cy="374913"/>
                      </a:xfrm>
                      <a:prstGeom prst="rect">
                        <a:avLst/>
                      </a:prstGeom>
                      <a:solidFill>
                        <a:schemeClr val="accent2"/>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800">
                          <a:solidFill>
                            <a:srgbClr val="FF0000"/>
                          </a:solidFill>
                        </a:endParaRPr>
                      </a:p>
                    </p:txBody>
                  </p:sp>
                </p:grpSp>
                <p:sp>
                  <p:nvSpPr>
                    <p:cNvPr id="17" name="Arrow: Up 16">
                      <a:extLst>
                        <a:ext uri="{FF2B5EF4-FFF2-40B4-BE49-F238E27FC236}">
                          <a16:creationId xmlns:a16="http://schemas.microsoft.com/office/drawing/2014/main" id="{2FDF4F13-E08F-D5EA-6DB5-800E527FE5C2}"/>
                        </a:ext>
                      </a:extLst>
                    </p:cNvPr>
                    <p:cNvSpPr/>
                    <p:nvPr/>
                  </p:nvSpPr>
                  <p:spPr>
                    <a:xfrm rot="16200000">
                      <a:off x="6511033" y="2912114"/>
                      <a:ext cx="217816" cy="1381991"/>
                    </a:xfrm>
                    <a:prstGeom prst="upArrow">
                      <a:avLst>
                        <a:gd name="adj1" fmla="val 50000"/>
                        <a:gd name="adj2" fmla="val 9921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Up 17">
                      <a:extLst>
                        <a:ext uri="{FF2B5EF4-FFF2-40B4-BE49-F238E27FC236}">
                          <a16:creationId xmlns:a16="http://schemas.microsoft.com/office/drawing/2014/main" id="{DB88EE3A-3B94-B37C-9775-D70F21763C36}"/>
                        </a:ext>
                      </a:extLst>
                    </p:cNvPr>
                    <p:cNvSpPr/>
                    <p:nvPr/>
                  </p:nvSpPr>
                  <p:spPr>
                    <a:xfrm rot="16200000">
                      <a:off x="7041095" y="2754069"/>
                      <a:ext cx="217816" cy="2442115"/>
                    </a:xfrm>
                    <a:prstGeom prst="upArrow">
                      <a:avLst>
                        <a:gd name="adj1" fmla="val 50000"/>
                        <a:gd name="adj2" fmla="val 9921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Up 18">
                      <a:extLst>
                        <a:ext uri="{FF2B5EF4-FFF2-40B4-BE49-F238E27FC236}">
                          <a16:creationId xmlns:a16="http://schemas.microsoft.com/office/drawing/2014/main" id="{2269CE8A-6373-AB84-1745-8996EF347398}"/>
                        </a:ext>
                      </a:extLst>
                    </p:cNvPr>
                    <p:cNvSpPr/>
                    <p:nvPr/>
                  </p:nvSpPr>
                  <p:spPr>
                    <a:xfrm rot="16200000">
                      <a:off x="6474246" y="3604182"/>
                      <a:ext cx="217816" cy="1308418"/>
                    </a:xfrm>
                    <a:prstGeom prst="upArrow">
                      <a:avLst>
                        <a:gd name="adj1" fmla="val 50000"/>
                        <a:gd name="adj2" fmla="val 9921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 name="Rectangle: Top Corners Snipped 2">
                    <a:extLst>
                      <a:ext uri="{FF2B5EF4-FFF2-40B4-BE49-F238E27FC236}">
                        <a16:creationId xmlns:a16="http://schemas.microsoft.com/office/drawing/2014/main" id="{C8AEC0BC-3D3A-7E3A-1092-5732B5611970}"/>
                      </a:ext>
                    </a:extLst>
                  </p:cNvPr>
                  <p:cNvSpPr/>
                  <p:nvPr/>
                </p:nvSpPr>
                <p:spPr>
                  <a:xfrm rot="10800000">
                    <a:off x="3719171" y="5184213"/>
                    <a:ext cx="559468" cy="105632"/>
                  </a:xfrm>
                  <a:prstGeom prst="snip2SameRect">
                    <a:avLst>
                      <a:gd name="adj1" fmla="val 47626"/>
                      <a:gd name="adj2" fmla="val 0"/>
                    </a:avLst>
                  </a:prstGeom>
                  <a:solidFill>
                    <a:schemeClr val="bg2"/>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 name="Rectangle 3">
                  <a:extLst>
                    <a:ext uri="{FF2B5EF4-FFF2-40B4-BE49-F238E27FC236}">
                      <a16:creationId xmlns:a16="http://schemas.microsoft.com/office/drawing/2014/main" id="{5427B110-FA3E-50E2-35D9-DD00D2F3ADCF}"/>
                    </a:ext>
                  </a:extLst>
                </p:cNvPr>
                <p:cNvSpPr/>
                <p:nvPr/>
              </p:nvSpPr>
              <p:spPr>
                <a:xfrm>
                  <a:off x="3663858" y="4617566"/>
                  <a:ext cx="670095" cy="283511"/>
                </a:xfrm>
                <a:prstGeom prst="rect">
                  <a:avLst/>
                </a:prstGeom>
                <a:solidFill>
                  <a:schemeClr val="accent3"/>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E832ABEE-2027-C332-5E27-9A93ACA0A8B4}"/>
                    </a:ext>
                  </a:extLst>
                </p:cNvPr>
                <p:cNvSpPr/>
                <p:nvPr/>
              </p:nvSpPr>
              <p:spPr>
                <a:xfrm>
                  <a:off x="3724020" y="4114800"/>
                  <a:ext cx="549767" cy="181973"/>
                </a:xfrm>
                <a:prstGeom prst="rect">
                  <a:avLst/>
                </a:prstGeom>
                <a:solidFill>
                  <a:schemeClr val="tx1"/>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Arrow: Up 9">
                <a:extLst>
                  <a:ext uri="{FF2B5EF4-FFF2-40B4-BE49-F238E27FC236}">
                    <a16:creationId xmlns:a16="http://schemas.microsoft.com/office/drawing/2014/main" id="{AB855F3C-312C-6692-B89A-198FEEF51B18}"/>
                  </a:ext>
                </a:extLst>
              </p:cNvPr>
              <p:cNvSpPr/>
              <p:nvPr/>
            </p:nvSpPr>
            <p:spPr>
              <a:xfrm rot="16200000">
                <a:off x="5003018" y="4550147"/>
                <a:ext cx="217816" cy="1308418"/>
              </a:xfrm>
              <a:prstGeom prst="upArrow">
                <a:avLst>
                  <a:gd name="adj1" fmla="val 50000"/>
                  <a:gd name="adj2" fmla="val 9921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Up 10">
                <a:extLst>
                  <a:ext uri="{FF2B5EF4-FFF2-40B4-BE49-F238E27FC236}">
                    <a16:creationId xmlns:a16="http://schemas.microsoft.com/office/drawing/2014/main" id="{EA5D86D7-F791-361D-673E-1FD8FDB9AF41}"/>
                  </a:ext>
                </a:extLst>
              </p:cNvPr>
              <p:cNvSpPr/>
              <p:nvPr/>
            </p:nvSpPr>
            <p:spPr>
              <a:xfrm rot="16200000">
                <a:off x="5003018" y="4120355"/>
                <a:ext cx="217816" cy="1308418"/>
              </a:xfrm>
              <a:prstGeom prst="upArrow">
                <a:avLst>
                  <a:gd name="adj1" fmla="val 50000"/>
                  <a:gd name="adj2" fmla="val 9921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9ED15E9A-FA57-E1F0-3E26-13BFAB9F1865}"/>
                  </a:ext>
                </a:extLst>
              </p:cNvPr>
              <p:cNvSpPr txBox="1"/>
              <p:nvPr/>
            </p:nvSpPr>
            <p:spPr>
              <a:xfrm>
                <a:off x="5766135" y="4942745"/>
                <a:ext cx="1640286" cy="523220"/>
              </a:xfrm>
              <a:prstGeom prst="rect">
                <a:avLst/>
              </a:prstGeom>
              <a:noFill/>
            </p:spPr>
            <p:txBody>
              <a:bodyPr wrap="square" rtlCol="0">
                <a:spAutoFit/>
              </a:bodyPr>
              <a:lstStyle/>
              <a:p>
                <a:r>
                  <a:rPr lang="en-IN" sz="2800" b="1"/>
                  <a:t>Aerator</a:t>
                </a:r>
              </a:p>
            </p:txBody>
          </p:sp>
        </p:grpSp>
      </p:grpSp>
      <p:sp>
        <p:nvSpPr>
          <p:cNvPr id="22" name="TextBox 21">
            <a:extLst>
              <a:ext uri="{FF2B5EF4-FFF2-40B4-BE49-F238E27FC236}">
                <a16:creationId xmlns:a16="http://schemas.microsoft.com/office/drawing/2014/main" id="{589B6936-4820-C72E-55F3-C4D0FDB5154E}"/>
              </a:ext>
            </a:extLst>
          </p:cNvPr>
          <p:cNvSpPr txBox="1"/>
          <p:nvPr/>
        </p:nvSpPr>
        <p:spPr>
          <a:xfrm>
            <a:off x="6349742" y="3882721"/>
            <a:ext cx="2979902" cy="523220"/>
          </a:xfrm>
          <a:prstGeom prst="rect">
            <a:avLst/>
          </a:prstGeom>
          <a:noFill/>
        </p:spPr>
        <p:txBody>
          <a:bodyPr wrap="square" rtlCol="0">
            <a:spAutoFit/>
          </a:bodyPr>
          <a:lstStyle/>
          <a:p>
            <a:r>
              <a:rPr lang="en-IN" sz="2800" b="1"/>
              <a:t>Activated carbon</a:t>
            </a:r>
          </a:p>
        </p:txBody>
      </p:sp>
    </p:spTree>
    <p:extLst>
      <p:ext uri="{BB962C8B-B14F-4D97-AF65-F5344CB8AC3E}">
        <p14:creationId xmlns:p14="http://schemas.microsoft.com/office/powerpoint/2010/main" val="2543393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a:extLst>
            <a:ext uri="{FF2B5EF4-FFF2-40B4-BE49-F238E27FC236}">
              <a16:creationId xmlns:a16="http://schemas.microsoft.com/office/drawing/2014/main" id="{829AAF18-81A1-D947-AE11-E56F7DA3CF3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6844BDD-FD25-F017-A129-40EDB7C249AF}"/>
              </a:ext>
            </a:extLst>
          </p:cNvPr>
          <p:cNvSpPr txBox="1"/>
          <p:nvPr/>
        </p:nvSpPr>
        <p:spPr>
          <a:xfrm>
            <a:off x="-53340" y="951398"/>
            <a:ext cx="12298680" cy="4955203"/>
          </a:xfrm>
          <a:prstGeom prst="rect">
            <a:avLst/>
          </a:prstGeom>
          <a:noFill/>
        </p:spPr>
        <p:txBody>
          <a:bodyPr wrap="square" rtlCol="0">
            <a:spAutoFit/>
          </a:bodyPr>
          <a:lstStyle/>
          <a:p>
            <a:pPr algn="ctr"/>
            <a:r>
              <a:rPr lang="en-IN" sz="3600" b="1"/>
              <a:t>DESCRIPTION</a:t>
            </a:r>
            <a:r>
              <a:rPr lang="en-IN" sz="2400"/>
              <a:t>
</a:t>
            </a:r>
            <a:r>
              <a:rPr lang="en-IN" sz="2800"/>
              <a:t>Aqua Soft will manufacture a compact
easy-to-install tap-mounted softener using
multi-layer filtration. The filter contains activated
carbon, ion-exchange resin, and sediment mesh
that removes hardness, chlorine, and impurities.
It improves water quality without electricity and
fits all standard taps. Our target audience
includes households, hostels, PGs, salons, and
rented apartments where hard water is a daily
issue.</a:t>
            </a:r>
          </a:p>
        </p:txBody>
      </p:sp>
    </p:spTree>
    <p:extLst>
      <p:ext uri="{BB962C8B-B14F-4D97-AF65-F5344CB8AC3E}">
        <p14:creationId xmlns:p14="http://schemas.microsoft.com/office/powerpoint/2010/main" val="1480404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a:extLst>
            <a:ext uri="{FF2B5EF4-FFF2-40B4-BE49-F238E27FC236}">
              <a16:creationId xmlns:a16="http://schemas.microsoft.com/office/drawing/2014/main" id="{587FB410-EDEA-7EFD-9761-88CECC8D2E8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85AB973-8972-CA85-61D3-FA1078667B49}"/>
              </a:ext>
            </a:extLst>
          </p:cNvPr>
          <p:cNvSpPr txBox="1"/>
          <p:nvPr/>
        </p:nvSpPr>
        <p:spPr>
          <a:xfrm>
            <a:off x="0" y="1150800"/>
            <a:ext cx="12192000" cy="4524315"/>
          </a:xfrm>
          <a:prstGeom prst="rect">
            <a:avLst/>
          </a:prstGeom>
          <a:noFill/>
        </p:spPr>
        <p:txBody>
          <a:bodyPr wrap="square" rtlCol="0">
            <a:spAutoFit/>
          </a:bodyPr>
          <a:lstStyle/>
          <a:p>
            <a:pPr algn="ctr"/>
            <a:r>
              <a:rPr lang="en-IN" sz="3600" b="1"/>
              <a:t>MARKET OVERVIEW</a:t>
            </a:r>
            <a:r>
              <a:rPr lang="en-IN"/>
              <a:t>
</a:t>
            </a:r>
            <a:r>
              <a:rPr lang="en-IN" sz="2800"/>
              <a:t>Hard water is a major problem in many Indian
cities and rural areas. With increasing awareness
about skin and hair health, the demand for
affordable home softening solutions is rising.
Our product is ideal for renters and families who
cannot install large RO softening systems. This
industry has strong growth potential as more
people seek quick, portable, and low-cost
solutions</a:t>
            </a:r>
            <a:r>
              <a:rPr lang="en-IN"/>
              <a:t>.</a:t>
            </a:r>
          </a:p>
        </p:txBody>
      </p:sp>
    </p:spTree>
    <p:extLst>
      <p:ext uri="{BB962C8B-B14F-4D97-AF65-F5344CB8AC3E}">
        <p14:creationId xmlns:p14="http://schemas.microsoft.com/office/powerpoint/2010/main" val="3210872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a:extLst>
            <a:ext uri="{FF2B5EF4-FFF2-40B4-BE49-F238E27FC236}">
              <a16:creationId xmlns:a16="http://schemas.microsoft.com/office/drawing/2014/main" id="{F09DF801-CEED-7794-F925-782D73E6C77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D422C20-D5BF-3321-3201-D5F545DFF46A}"/>
              </a:ext>
            </a:extLst>
          </p:cNvPr>
          <p:cNvSpPr txBox="1"/>
          <p:nvPr/>
        </p:nvSpPr>
        <p:spPr>
          <a:xfrm>
            <a:off x="1097280" y="1166842"/>
            <a:ext cx="9997440" cy="4524315"/>
          </a:xfrm>
          <a:prstGeom prst="rect">
            <a:avLst/>
          </a:prstGeom>
          <a:noFill/>
        </p:spPr>
        <p:txBody>
          <a:bodyPr wrap="square" rtlCol="0">
            <a:spAutoFit/>
          </a:bodyPr>
          <a:lstStyle/>
          <a:p>
            <a:pPr algn="ctr"/>
            <a:r>
              <a:rPr lang="en-IN" sz="3600" b="1"/>
              <a:t>BUSINESS MODEL</a:t>
            </a:r>
            <a:r>
              <a:rPr lang="en-IN" sz="2800"/>
              <a:t>
</a:t>
            </a:r>
            <a:r>
              <a:rPr lang="en-IN" sz="2800" b="1"/>
              <a:t>Abstract:</a:t>
            </a:r>
            <a:r>
              <a:rPr lang="en-IN" sz="2800"/>
              <a:t> Created to solve the increasing
problem of hard water in Indian homes.
</a:t>
            </a:r>
            <a:r>
              <a:rPr lang="en-IN" sz="2800" b="1"/>
              <a:t>Design</a:t>
            </a:r>
            <a:r>
              <a:rPr lang="en-IN" sz="2800"/>
              <a:t>: Small tap-mounted device with refillable
filter cartridge</a:t>
            </a:r>
          </a:p>
          <a:p>
            <a:pPr algn="ctr"/>
            <a:r>
              <a:rPr lang="en-IN" sz="2800" b="1"/>
              <a:t>Research</a:t>
            </a:r>
            <a:r>
              <a:rPr lang="en-IN" sz="2800"/>
              <a:t>: Built after studying common
hard-water effects like dry skin, dull hair &amp; soap
scum.
</a:t>
            </a:r>
            <a:r>
              <a:rPr lang="en-IN" sz="2800" b="1"/>
              <a:t>Market Overview</a:t>
            </a:r>
            <a:r>
              <a:rPr lang="en-IN" sz="2800"/>
              <a:t>: High demand in urban/rural
areas due to high TDS levels.</a:t>
            </a:r>
          </a:p>
        </p:txBody>
      </p:sp>
    </p:spTree>
    <p:extLst>
      <p:ext uri="{BB962C8B-B14F-4D97-AF65-F5344CB8AC3E}">
        <p14:creationId xmlns:p14="http://schemas.microsoft.com/office/powerpoint/2010/main" val="2069280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03C530-3239-297E-D3B3-C51974136CF1}"/>
              </a:ext>
            </a:extLst>
          </p:cNvPr>
          <p:cNvSpPr txBox="1"/>
          <p:nvPr/>
        </p:nvSpPr>
        <p:spPr>
          <a:xfrm>
            <a:off x="5184074" y="2512126"/>
            <a:ext cx="1828800" cy="1828800"/>
          </a:xfrm>
          <a:prstGeom prst="rect">
            <a:avLst/>
          </a:prstGeom>
          <a:noFill/>
        </p:spPr>
        <p:txBody>
          <a:bodyPr wrap="square" rtlCol="0">
            <a:spAutoFit/>
          </a:bodyPr>
          <a:lstStyle/>
          <a:p>
            <a:pPr algn="l"/>
            <a:endParaRPr lang="en-US"/>
          </a:p>
        </p:txBody>
      </p:sp>
      <p:sp>
        <p:nvSpPr>
          <p:cNvPr id="5" name="TextBox 4">
            <a:extLst>
              <a:ext uri="{FF2B5EF4-FFF2-40B4-BE49-F238E27FC236}">
                <a16:creationId xmlns:a16="http://schemas.microsoft.com/office/drawing/2014/main" id="{BD511812-F9DF-0C85-085C-AFFAAFC1DAD9}"/>
              </a:ext>
            </a:extLst>
          </p:cNvPr>
          <p:cNvSpPr txBox="1"/>
          <p:nvPr/>
        </p:nvSpPr>
        <p:spPr>
          <a:xfrm>
            <a:off x="4911931" y="2252354"/>
            <a:ext cx="1828800" cy="1828800"/>
          </a:xfrm>
          <a:prstGeom prst="rect">
            <a:avLst/>
          </a:prstGeom>
          <a:noFill/>
        </p:spPr>
        <p:txBody>
          <a:bodyPr wrap="square" rtlCol="0">
            <a:spAutoFit/>
          </a:bodyPr>
          <a:lstStyle/>
          <a:p>
            <a:pPr algn="l"/>
            <a:endParaRPr lang="en-US"/>
          </a:p>
        </p:txBody>
      </p:sp>
      <p:sp>
        <p:nvSpPr>
          <p:cNvPr id="6" name="TextBox 5">
            <a:extLst>
              <a:ext uri="{FF2B5EF4-FFF2-40B4-BE49-F238E27FC236}">
                <a16:creationId xmlns:a16="http://schemas.microsoft.com/office/drawing/2014/main" id="{47DBBCE5-1498-7C44-CBEB-E67AE19A5559}"/>
              </a:ext>
            </a:extLst>
          </p:cNvPr>
          <p:cNvSpPr txBox="1"/>
          <p:nvPr/>
        </p:nvSpPr>
        <p:spPr>
          <a:xfrm>
            <a:off x="5184074" y="2512126"/>
            <a:ext cx="1828800" cy="1828800"/>
          </a:xfrm>
          <a:prstGeom prst="rect">
            <a:avLst/>
          </a:prstGeom>
          <a:noFill/>
        </p:spPr>
        <p:txBody>
          <a:bodyPr wrap="square" rtlCol="0">
            <a:spAutoFit/>
          </a:bodyPr>
          <a:lstStyle/>
          <a:p>
            <a:pPr algn="l"/>
            <a:endParaRPr lang="en-US"/>
          </a:p>
        </p:txBody>
      </p:sp>
      <p:sp>
        <p:nvSpPr>
          <p:cNvPr id="7" name="TextBox 6">
            <a:extLst>
              <a:ext uri="{FF2B5EF4-FFF2-40B4-BE49-F238E27FC236}">
                <a16:creationId xmlns:a16="http://schemas.microsoft.com/office/drawing/2014/main" id="{5F0436B2-3AB7-2011-4327-5BBA00506FDA}"/>
              </a:ext>
            </a:extLst>
          </p:cNvPr>
          <p:cNvSpPr txBox="1"/>
          <p:nvPr/>
        </p:nvSpPr>
        <p:spPr>
          <a:xfrm>
            <a:off x="212271" y="1540159"/>
            <a:ext cx="11767457" cy="4093428"/>
          </a:xfrm>
          <a:prstGeom prst="rect">
            <a:avLst/>
          </a:prstGeom>
          <a:noFill/>
        </p:spPr>
        <p:txBody>
          <a:bodyPr wrap="square" rtlCol="0">
            <a:spAutoFit/>
          </a:bodyPr>
          <a:lstStyle/>
          <a:p>
            <a:pPr algn="ctr"/>
            <a:r>
              <a:rPr lang="en-IN" sz="3600" b="1"/>
              <a:t>MARKETING PLAN</a:t>
            </a:r>
          </a:p>
          <a:p>
            <a:pPr algn="ctr"/>
            <a:r>
              <a:rPr lang="en-IN" sz="2800"/>
              <a:t>
We will promote </a:t>
            </a:r>
            <a:r>
              <a:rPr lang="en-IN" sz="2800" err="1"/>
              <a:t>AquaSoft</a:t>
            </a:r>
            <a:r>
              <a:rPr lang="en-IN" sz="2800"/>
              <a:t> through social media
platforms like Instagram, YouTube, and
WhatsApp, where we will share simple videos
and photos showing how the device works. </a:t>
            </a:r>
          </a:p>
          <a:p>
            <a:pPr algn="ctr"/>
            <a:r>
              <a:rPr lang="en-IN" sz="2800"/>
              <a:t>We will also create posters and small advertisements</a:t>
            </a:r>
          </a:p>
          <a:p>
            <a:pPr algn="ctr"/>
            <a:r>
              <a:rPr lang="en-IN" sz="2800"/>
              <a:t> to display in school and nearby areas to spread </a:t>
            </a:r>
          </a:p>
          <a:p>
            <a:pPr algn="ctr"/>
            <a:r>
              <a:rPr lang="en-IN" sz="2800"/>
              <a:t>awareness about our product.</a:t>
            </a:r>
            <a:endParaRPr lang="en-US" sz="2800"/>
          </a:p>
        </p:txBody>
      </p:sp>
    </p:spTree>
    <p:extLst>
      <p:ext uri="{BB962C8B-B14F-4D97-AF65-F5344CB8AC3E}">
        <p14:creationId xmlns:p14="http://schemas.microsoft.com/office/powerpoint/2010/main" val="36877260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11</Slides>
  <Notes>2</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cheenu Kaur</dc:creator>
  <cp:lastModifiedBy>cheenu Kaur</cp:lastModifiedBy>
  <cp:revision>1</cp:revision>
  <dcterms:created xsi:type="dcterms:W3CDTF">2025-11-13T11:23:54Z</dcterms:created>
  <dcterms:modified xsi:type="dcterms:W3CDTF">2025-11-26T18:00:05Z</dcterms:modified>
</cp:coreProperties>
</file>